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64" r:id="rId3"/>
    <p:sldId id="261" r:id="rId4"/>
    <p:sldId id="260" r:id="rId5"/>
    <p:sldId id="259" r:id="rId6"/>
    <p:sldId id="258" r:id="rId7"/>
    <p:sldId id="257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8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59C531-BDA0-4402-8268-152F314CD9FF}" v="2" dt="2020-11-26T07:51:39.2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5"/>
  </p:normalViewPr>
  <p:slideViewPr>
    <p:cSldViewPr snapToGrid="0" snapToObjects="1">
      <p:cViewPr varScale="1">
        <p:scale>
          <a:sx n="93" d="100"/>
          <a:sy n="93" d="100"/>
        </p:scale>
        <p:origin x="108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Jäkel" userId="9a2155d84e1f90ec" providerId="LiveId" clId="{6459C531-BDA0-4402-8268-152F314CD9FF}"/>
    <pc:docChg chg="custSel addSld modSld sldOrd">
      <pc:chgData name="Thomas Jäkel" userId="9a2155d84e1f90ec" providerId="LiveId" clId="{6459C531-BDA0-4402-8268-152F314CD9FF}" dt="2020-11-26T16:31:52.128" v="9"/>
      <pc:docMkLst>
        <pc:docMk/>
      </pc:docMkLst>
      <pc:sldChg chg="ord">
        <pc:chgData name="Thomas Jäkel" userId="9a2155d84e1f90ec" providerId="LiveId" clId="{6459C531-BDA0-4402-8268-152F314CD9FF}" dt="2020-11-26T07:51:49.978" v="5"/>
        <pc:sldMkLst>
          <pc:docMk/>
          <pc:sldMk cId="3007589960" sldId="257"/>
        </pc:sldMkLst>
      </pc:sldChg>
      <pc:sldChg chg="ord">
        <pc:chgData name="Thomas Jäkel" userId="9a2155d84e1f90ec" providerId="LiveId" clId="{6459C531-BDA0-4402-8268-152F314CD9FF}" dt="2020-11-26T16:31:52.128" v="9"/>
        <pc:sldMkLst>
          <pc:docMk/>
          <pc:sldMk cId="1658428967" sldId="258"/>
        </pc:sldMkLst>
      </pc:sldChg>
      <pc:sldChg chg="addSp delSp new mod ord">
        <pc:chgData name="Thomas Jäkel" userId="9a2155d84e1f90ec" providerId="LiveId" clId="{6459C531-BDA0-4402-8268-152F314CD9FF}" dt="2020-11-26T07:51:52.772" v="7"/>
        <pc:sldMkLst>
          <pc:docMk/>
          <pc:sldMk cId="45426557" sldId="264"/>
        </pc:sldMkLst>
        <pc:picChg chg="add del">
          <ac:chgData name="Thomas Jäkel" userId="9a2155d84e1f90ec" providerId="LiveId" clId="{6459C531-BDA0-4402-8268-152F314CD9FF}" dt="2020-11-26T07:51:37.922" v="2" actId="478"/>
          <ac:picMkLst>
            <pc:docMk/>
            <pc:sldMk cId="45426557" sldId="264"/>
            <ac:picMk id="2" creationId="{9641D396-A873-4708-BB2A-200CE200A624}"/>
          </ac:picMkLst>
        </pc:picChg>
        <pc:picChg chg="add">
          <ac:chgData name="Thomas Jäkel" userId="9a2155d84e1f90ec" providerId="LiveId" clId="{6459C531-BDA0-4402-8268-152F314CD9FF}" dt="2020-11-26T07:51:39.266" v="3"/>
          <ac:picMkLst>
            <pc:docMk/>
            <pc:sldMk cId="45426557" sldId="264"/>
            <ac:picMk id="3" creationId="{B08E47B9-5091-475B-926B-016D8C18AF9C}"/>
          </ac:picMkLst>
        </pc:picChg>
      </pc:sldChg>
    </pc:docChg>
  </pc:docChgLst>
</pc:chgInfo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94925-BE60-6B4D-9CD2-5F1FCD461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783013-C8D8-6A4E-8F8A-E9084F5A4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269B5-7403-BA46-98F4-908238665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9AED8-789A-8B48-A51A-2C9F2711C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5CA60-48A9-A34E-8148-B6EFF7AD6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9969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26C8D-816C-7B48-BC12-4A09BEE0E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8E13FE-C008-9542-ABC1-A3DFF4823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0D136-3BF5-304B-8470-DD8DFBAAE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E8C77-8A7E-4944-8A16-87C6EA968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6BB81-2A4E-1C4D-ADAD-BAB4CC72E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720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D75E06-2DBA-1948-B002-AA2D4CD573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4AC7F-9AAB-A04D-8CF8-26F492C925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E2250-EFAC-1641-9E88-D8C74AE03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BBC9C-9CDD-584D-8DF7-2F39DC6F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A7914-03E3-9C44-B5B0-50EC357D4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3880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CF720-CCFD-124D-98E3-93CD4116F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EF415-771F-1146-80ED-B35C4D507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7C7B1-6053-7940-B9D6-97FCDA232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43141-0EFE-3A48-A5BC-0EDFB6344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A1EE6-D5CD-DB4E-9623-9F6464D8E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5746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6B80D-1A90-B04A-B316-F056AB8EA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49607-D991-7C4E-B0E4-97708A341B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9ED61-75C9-604F-AD5B-2F18408D2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9E3FA-5C77-8F46-9C4F-80985B3C3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026BB-1EE5-FA4D-9B5A-2C7E24F01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748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9B69E-076C-3C4C-9140-FCB45CC05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F8503-1D17-464A-AC2C-502E77796F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786517-C11A-D141-B82F-548D247A3B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BC8FC2-62D8-3343-9BF7-90E9F8A42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DC3EBF-2B46-8C45-8DC1-823ECC440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4BE3B0-E7DD-AA4B-A75C-A49647DE9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259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F0AE-0772-B341-B53E-C7340E225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EF37B-0CF3-4745-99DD-62985FC8EF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B90EBA-0C97-C14D-A149-3F38AB1FA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D959D3-4A60-4541-83F3-6605238334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1D3A62-74C6-7046-92AF-BE0B036E8C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6284C2-CB17-6F48-91D4-BB44548E1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BF963E-4924-CB48-A705-3FDC6AAC2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E8750F-E6DF-2F4E-AEC3-E565D704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5319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5927C-BAE2-DC4B-B493-34B5A73BA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3A399D-5D1D-594E-B3BA-9516747EA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639FA8-371B-9D44-AB75-32D004629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0DFD74-D0F4-E449-BAC6-E86CE595A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5144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0A5CEA-E273-D743-AE51-DF4978190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70A202-7C52-CF48-8323-48E1F455E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C8E2D-F467-E649-94B4-A2DE05DB7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983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40A34-B7F6-ED4F-AEE8-0F7F9910F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59458-7379-4B41-A99D-3279B0A9C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983BE8-71C0-8949-B491-CC5AB8A8DE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66A12-060E-4C4F-8897-6FA65864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17C66D-19EC-7A45-9285-93738B200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3950E-42A8-1A4A-8716-7DC0B4382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83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89C70-CD18-5345-B8D3-9ABE88131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CDFBF5-21EA-E940-889E-1E3BD0E312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E7060D-A743-404C-B0D6-FF51A5B5A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DB9C4F-12FC-B346-A88F-E994C5EE7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07F9-937B-544E-B34B-3749C6D77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2052E-0CFF-2642-9BC9-E7EC0FF63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889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6F0801-7D19-5C47-9455-3E6C8F27B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BA7F3-3CC6-A143-A743-32B2F6E4F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D7951-6C4D-9A4D-A9A9-70AF3333A9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4F46C-54A6-F140-A194-8134B8F30F7D}" type="datetimeFigureOut">
              <a:t>26.11.2020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E2E6E-538A-4647-B45E-3DC2A33F14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4485F-C7AB-D340-87C3-71A64D45A4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CA2AF-F73D-A544-93EF-19B9E845560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93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3195D-11E7-D14F-B706-E76A24AEFD4A}"/>
              </a:ext>
            </a:extLst>
          </p:cNvPr>
          <p:cNvSpPr txBox="1"/>
          <p:nvPr/>
        </p:nvSpPr>
        <p:spPr>
          <a:xfrm>
            <a:off x="671332" y="1429020"/>
            <a:ext cx="102088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800">
                <a:solidFill>
                  <a:schemeClr val="accent4">
                    <a:lumMod val="20000"/>
                    <a:lumOff val="80000"/>
                  </a:schemeClr>
                </a:solidFill>
                <a:cs typeface="Consolas" panose="020B0609020204030204" pitchFamily="49" charset="0"/>
              </a:rPr>
              <a:t>Azure and AWS for Elastic Trainers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CC3937-48DE-EB48-B362-83555E668330}"/>
              </a:ext>
            </a:extLst>
          </p:cNvPr>
          <p:cNvSpPr txBox="1"/>
          <p:nvPr/>
        </p:nvSpPr>
        <p:spPr>
          <a:xfrm>
            <a:off x="1551008" y="2905246"/>
            <a:ext cx="51854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>
                <a:solidFill>
                  <a:schemeClr val="accent4">
                    <a:lumMod val="20000"/>
                    <a:lumOff val="80000"/>
                  </a:schemeClr>
                </a:solidFill>
              </a:rPr>
              <a:t>MCT Program Updates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>
                <a:solidFill>
                  <a:schemeClr val="accent4">
                    <a:lumMod val="20000"/>
                    <a:lumOff val="80000"/>
                  </a:schemeClr>
                </a:solidFill>
              </a:rPr>
              <a:t>Everything as Code</a:t>
            </a:r>
          </a:p>
        </p:txBody>
      </p:sp>
    </p:spTree>
    <p:extLst>
      <p:ext uri="{BB962C8B-B14F-4D97-AF65-F5344CB8AC3E}">
        <p14:creationId xmlns:p14="http://schemas.microsoft.com/office/powerpoint/2010/main" val="764235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8E47B9-5091-475B-926B-016D8C18A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503" y="800081"/>
            <a:ext cx="6076994" cy="525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6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6758FC-727A-8545-9F9B-5BD8C35FB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25400"/>
            <a:ext cx="121412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16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1E6CC6-E50D-334F-BD51-126E29487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25400"/>
            <a:ext cx="121412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147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7B40E8-E559-6448-BD07-05C0851FC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25400"/>
            <a:ext cx="121412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356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D95983-7AE3-9944-A92A-5EB887CE4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9004" cy="657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428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6AD226-1497-5F44-B932-4ED84EFD7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2258" y="940841"/>
            <a:ext cx="5356175" cy="42403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2AF65E-6E21-AC4B-9EEB-238DCFFC8393}"/>
              </a:ext>
            </a:extLst>
          </p:cNvPr>
          <p:cNvSpPr txBox="1"/>
          <p:nvPr/>
        </p:nvSpPr>
        <p:spPr>
          <a:xfrm>
            <a:off x="942089" y="1389076"/>
            <a:ext cx="3765176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>
                <a:solidFill>
                  <a:srgbClr val="0070C0"/>
                </a:solidFill>
              </a:rPr>
              <a:t>Stephanie Jasmin</a:t>
            </a:r>
          </a:p>
          <a:p>
            <a:endParaRPr lang="de-DE" sz="2800"/>
          </a:p>
          <a:p>
            <a:r>
              <a:rPr lang="de-DE" sz="2800">
                <a:solidFill>
                  <a:srgbClr val="0070C0"/>
                </a:solidFill>
              </a:rPr>
              <a:t>MCT Program Lead</a:t>
            </a:r>
          </a:p>
          <a:p>
            <a:r>
              <a:rPr lang="de-DE" sz="2800">
                <a:solidFill>
                  <a:srgbClr val="0070C0"/>
                </a:solidFill>
              </a:rPr>
              <a:t>November 2020</a:t>
            </a:r>
          </a:p>
        </p:txBody>
      </p:sp>
    </p:spTree>
    <p:extLst>
      <p:ext uri="{BB962C8B-B14F-4D97-AF65-F5344CB8AC3E}">
        <p14:creationId xmlns:p14="http://schemas.microsoft.com/office/powerpoint/2010/main" val="3007589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6369F6-D742-3049-A619-7D8EB9804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1011"/>
            <a:ext cx="12192000" cy="680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102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Microsoft Office PowerPoint</Application>
  <PresentationFormat>Widescreen</PresentationFormat>
  <Paragraphs>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Jaekel</dc:creator>
  <cp:lastModifiedBy>Thomas Jäkel</cp:lastModifiedBy>
  <cp:revision>6</cp:revision>
  <dcterms:created xsi:type="dcterms:W3CDTF">2020-11-22T16:37:42Z</dcterms:created>
  <dcterms:modified xsi:type="dcterms:W3CDTF">2020-11-26T16:32:01Z</dcterms:modified>
</cp:coreProperties>
</file>

<file path=docProps/thumbnail.jpeg>
</file>